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59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70" autoAdjust="0"/>
    <p:restoredTop sz="94595" autoAdjust="0"/>
  </p:normalViewPr>
  <p:slideViewPr>
    <p:cSldViewPr>
      <p:cViewPr varScale="1">
        <p:scale>
          <a:sx n="81" d="100"/>
          <a:sy n="81" d="100"/>
        </p:scale>
        <p:origin x="-105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4C600CC-0061-4CE7-B1AE-3FFACCD7269C}" type="doc">
      <dgm:prSet loTypeId="urn:microsoft.com/office/officeart/2005/8/layout/radial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239FEB42-AD52-477C-97E6-B7AEE52BA230}">
      <dgm:prSet phldrT="[Text]"/>
      <dgm:spPr/>
      <dgm:t>
        <a:bodyPr/>
        <a:lstStyle/>
        <a:p>
          <a:r>
            <a:rPr lang="de-DE" dirty="0" smtClean="0"/>
            <a:t>Umwelt</a:t>
          </a:r>
          <a:endParaRPr lang="de-DE" dirty="0"/>
        </a:p>
      </dgm:t>
    </dgm:pt>
    <dgm:pt modelId="{04ACE9A9-1F98-4F9A-9E82-648D433C7792}" type="parTrans" cxnId="{038BBAEA-19DA-4A5C-A80C-C5A445EC7489}">
      <dgm:prSet/>
      <dgm:spPr/>
      <dgm:t>
        <a:bodyPr/>
        <a:lstStyle/>
        <a:p>
          <a:endParaRPr lang="de-DE"/>
        </a:p>
      </dgm:t>
    </dgm:pt>
    <dgm:pt modelId="{64C1D251-1E50-42FC-A5C0-EC147BC46DF6}" type="sibTrans" cxnId="{038BBAEA-19DA-4A5C-A80C-C5A445EC7489}">
      <dgm:prSet/>
      <dgm:spPr/>
      <dgm:t>
        <a:bodyPr/>
        <a:lstStyle/>
        <a:p>
          <a:endParaRPr lang="de-DE"/>
        </a:p>
      </dgm:t>
    </dgm:pt>
    <dgm:pt modelId="{273AEA5A-8AC9-470E-9A5F-A319F5E71887}">
      <dgm:prSet phldrT="[Text]"/>
      <dgm:spPr/>
      <dgm:t>
        <a:bodyPr/>
        <a:lstStyle/>
        <a:p>
          <a:r>
            <a:rPr lang="de-DE" dirty="0" smtClean="0"/>
            <a:t>Zukunftsvision Stadt</a:t>
          </a:r>
          <a:endParaRPr lang="de-DE" dirty="0"/>
        </a:p>
      </dgm:t>
    </dgm:pt>
    <dgm:pt modelId="{D8BEE77A-8CC3-409D-898A-A7D3852EA4EF}" type="parTrans" cxnId="{D27B662A-C6FF-465C-9DF9-8A031FDD8DCF}">
      <dgm:prSet/>
      <dgm:spPr/>
      <dgm:t>
        <a:bodyPr/>
        <a:lstStyle/>
        <a:p>
          <a:endParaRPr lang="de-DE"/>
        </a:p>
      </dgm:t>
    </dgm:pt>
    <dgm:pt modelId="{959C1BD6-CE65-4EC8-91AC-81008D0DF0BF}" type="sibTrans" cxnId="{D27B662A-C6FF-465C-9DF9-8A031FDD8DCF}">
      <dgm:prSet/>
      <dgm:spPr/>
      <dgm:t>
        <a:bodyPr/>
        <a:lstStyle/>
        <a:p>
          <a:endParaRPr lang="de-DE"/>
        </a:p>
      </dgm:t>
    </dgm:pt>
    <dgm:pt modelId="{181CC7C3-8E89-471A-9EEB-9013DFC76DDA}">
      <dgm:prSet phldrT="[Text]"/>
      <dgm:spPr/>
      <dgm:t>
        <a:bodyPr/>
        <a:lstStyle/>
        <a:p>
          <a:r>
            <a:rPr lang="de-DE" dirty="0" smtClean="0"/>
            <a:t>Umweltschutz und Ernährung</a:t>
          </a:r>
          <a:endParaRPr lang="de-DE" dirty="0"/>
        </a:p>
      </dgm:t>
    </dgm:pt>
    <dgm:pt modelId="{E65BE71C-9315-4718-81D6-3A2D402BC458}" type="parTrans" cxnId="{D6992DBD-D99B-4BBE-B0AB-0786EF0110D5}">
      <dgm:prSet/>
      <dgm:spPr/>
      <dgm:t>
        <a:bodyPr/>
        <a:lstStyle/>
        <a:p>
          <a:endParaRPr lang="de-DE"/>
        </a:p>
      </dgm:t>
    </dgm:pt>
    <dgm:pt modelId="{D3FEE42B-8EAA-4B5F-AD7A-8A58C54ABFD6}" type="sibTrans" cxnId="{D6992DBD-D99B-4BBE-B0AB-0786EF0110D5}">
      <dgm:prSet/>
      <dgm:spPr/>
      <dgm:t>
        <a:bodyPr/>
        <a:lstStyle/>
        <a:p>
          <a:endParaRPr lang="de-DE"/>
        </a:p>
      </dgm:t>
    </dgm:pt>
    <dgm:pt modelId="{8574BF68-13E2-4961-8B3A-182CF163C5F3}">
      <dgm:prSet phldrT="[Text]"/>
      <dgm:spPr/>
      <dgm:t>
        <a:bodyPr/>
        <a:lstStyle/>
        <a:p>
          <a:r>
            <a:rPr lang="de-DE" dirty="0" smtClean="0"/>
            <a:t>Ressourcen und Nachhaltigkeit</a:t>
          </a:r>
          <a:endParaRPr lang="de-DE" dirty="0"/>
        </a:p>
      </dgm:t>
    </dgm:pt>
    <dgm:pt modelId="{6928DA9D-FA5E-4287-A210-F05745B5822F}" type="parTrans" cxnId="{2F762318-0A07-4050-8577-DA0B8F249398}">
      <dgm:prSet/>
      <dgm:spPr/>
      <dgm:t>
        <a:bodyPr/>
        <a:lstStyle/>
        <a:p>
          <a:endParaRPr lang="de-DE"/>
        </a:p>
      </dgm:t>
    </dgm:pt>
    <dgm:pt modelId="{5F6497FC-83B8-4FCE-A6ED-E4B66116C7C8}" type="sibTrans" cxnId="{2F762318-0A07-4050-8577-DA0B8F249398}">
      <dgm:prSet/>
      <dgm:spPr/>
      <dgm:t>
        <a:bodyPr/>
        <a:lstStyle/>
        <a:p>
          <a:endParaRPr lang="de-DE"/>
        </a:p>
      </dgm:t>
    </dgm:pt>
    <dgm:pt modelId="{74F238AE-31C4-4134-9561-4D6DF4B409C2}">
      <dgm:prSet phldrT="[Text]"/>
      <dgm:spPr/>
      <dgm:t>
        <a:bodyPr/>
        <a:lstStyle/>
        <a:p>
          <a:r>
            <a:rPr lang="de-DE" dirty="0" smtClean="0"/>
            <a:t>Konsum und Umweltbewusstsein</a:t>
          </a:r>
          <a:endParaRPr lang="de-DE" dirty="0"/>
        </a:p>
      </dgm:t>
    </dgm:pt>
    <dgm:pt modelId="{D702AC3D-9A62-42D7-8AF4-015C1D1627BA}" type="parTrans" cxnId="{B4A33547-98C8-4825-A07E-44CFBA54A737}">
      <dgm:prSet/>
      <dgm:spPr/>
      <dgm:t>
        <a:bodyPr/>
        <a:lstStyle/>
        <a:p>
          <a:endParaRPr lang="de-DE"/>
        </a:p>
      </dgm:t>
    </dgm:pt>
    <dgm:pt modelId="{250D69D1-66F7-4DEB-9289-0EEA9FA19137}" type="sibTrans" cxnId="{B4A33547-98C8-4825-A07E-44CFBA54A737}">
      <dgm:prSet/>
      <dgm:spPr/>
      <dgm:t>
        <a:bodyPr/>
        <a:lstStyle/>
        <a:p>
          <a:endParaRPr lang="de-DE"/>
        </a:p>
      </dgm:t>
    </dgm:pt>
    <dgm:pt modelId="{77AD589F-99AE-4BFA-9A82-E58FF13DD496}">
      <dgm:prSet phldrT="[Text]"/>
      <dgm:spPr/>
      <dgm:t>
        <a:bodyPr/>
        <a:lstStyle/>
        <a:p>
          <a:endParaRPr lang="de-DE"/>
        </a:p>
      </dgm:t>
    </dgm:pt>
    <dgm:pt modelId="{A3381C16-EB24-4673-BF67-6F4D6F016C55}" type="parTrans" cxnId="{1ECE9287-B843-42B7-B812-FCB57E324D07}">
      <dgm:prSet/>
      <dgm:spPr/>
      <dgm:t>
        <a:bodyPr/>
        <a:lstStyle/>
        <a:p>
          <a:endParaRPr lang="de-DE"/>
        </a:p>
      </dgm:t>
    </dgm:pt>
    <dgm:pt modelId="{1F8E86BA-E417-448B-82C7-70F108502880}" type="sibTrans" cxnId="{1ECE9287-B843-42B7-B812-FCB57E324D07}">
      <dgm:prSet/>
      <dgm:spPr/>
      <dgm:t>
        <a:bodyPr/>
        <a:lstStyle/>
        <a:p>
          <a:endParaRPr lang="de-DE"/>
        </a:p>
      </dgm:t>
    </dgm:pt>
    <dgm:pt modelId="{56E192B8-57A2-4D23-9BBB-1FDB2C316E11}">
      <dgm:prSet phldrT="[Text]"/>
      <dgm:spPr/>
      <dgm:t>
        <a:bodyPr/>
        <a:lstStyle/>
        <a:p>
          <a:r>
            <a:rPr lang="de-DE" dirty="0" smtClean="0"/>
            <a:t>Klimawandel</a:t>
          </a:r>
          <a:endParaRPr lang="de-DE" dirty="0"/>
        </a:p>
      </dgm:t>
    </dgm:pt>
    <dgm:pt modelId="{89C576CE-37EB-4A16-A6A3-4042209A821C}" type="parTrans" cxnId="{2E9E852B-45EE-4BCF-BB42-3345FB2109D7}">
      <dgm:prSet/>
      <dgm:spPr/>
      <dgm:t>
        <a:bodyPr/>
        <a:lstStyle/>
        <a:p>
          <a:endParaRPr lang="de-DE"/>
        </a:p>
      </dgm:t>
    </dgm:pt>
    <dgm:pt modelId="{93937D97-50DE-4872-8AC6-CDE7D8FF8B16}" type="sibTrans" cxnId="{2E9E852B-45EE-4BCF-BB42-3345FB2109D7}">
      <dgm:prSet/>
      <dgm:spPr/>
      <dgm:t>
        <a:bodyPr/>
        <a:lstStyle/>
        <a:p>
          <a:endParaRPr lang="de-DE"/>
        </a:p>
      </dgm:t>
    </dgm:pt>
    <dgm:pt modelId="{C6442590-B7C8-4ED7-A243-B22D1C059E52}">
      <dgm:prSet phldrT="[Text]"/>
      <dgm:spPr/>
      <dgm:t>
        <a:bodyPr/>
        <a:lstStyle/>
        <a:p>
          <a:r>
            <a:rPr lang="de-DE" dirty="0" smtClean="0"/>
            <a:t>Energieversorgung</a:t>
          </a:r>
          <a:endParaRPr lang="de-DE" dirty="0"/>
        </a:p>
      </dgm:t>
    </dgm:pt>
    <dgm:pt modelId="{3F10CC66-CDA8-43CD-953F-F8CA49241B3C}" type="parTrans" cxnId="{F4E2B2F9-93D6-4D0E-9C95-C3ED6484967D}">
      <dgm:prSet/>
      <dgm:spPr/>
      <dgm:t>
        <a:bodyPr/>
        <a:lstStyle/>
        <a:p>
          <a:endParaRPr lang="de-DE"/>
        </a:p>
      </dgm:t>
    </dgm:pt>
    <dgm:pt modelId="{D8382B4C-2CCD-4946-84B3-62D563E7EFAB}" type="sibTrans" cxnId="{F4E2B2F9-93D6-4D0E-9C95-C3ED6484967D}">
      <dgm:prSet/>
      <dgm:spPr/>
      <dgm:t>
        <a:bodyPr/>
        <a:lstStyle/>
        <a:p>
          <a:endParaRPr lang="de-DE"/>
        </a:p>
      </dgm:t>
    </dgm:pt>
    <dgm:pt modelId="{8949FBE2-9CD1-4300-A204-48C926276FF0}" type="pres">
      <dgm:prSet presAssocID="{C4C600CC-0061-4CE7-B1AE-3FFACCD7269C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63308427-23F4-423F-8559-2D9DBE90A3A6}" type="pres">
      <dgm:prSet presAssocID="{239FEB42-AD52-477C-97E6-B7AEE52BA230}" presName="centerShape" presStyleLbl="node0" presStyleIdx="0" presStyleCnt="1" custScaleX="136403" custScaleY="191672"/>
      <dgm:spPr/>
      <dgm:t>
        <a:bodyPr/>
        <a:lstStyle/>
        <a:p>
          <a:endParaRPr lang="de-DE"/>
        </a:p>
      </dgm:t>
    </dgm:pt>
    <dgm:pt modelId="{05BF655B-13DF-412F-9909-5190E1A70E30}" type="pres">
      <dgm:prSet presAssocID="{273AEA5A-8AC9-470E-9A5F-A319F5E71887}" presName="node" presStyleLbl="node1" presStyleIdx="0" presStyleCnt="6" custScaleX="197832" custScaleY="141513" custRadScaleRad="98280" custRadScaleInc="-2533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3BF0652B-9A4E-4F97-A5A8-2BCAF89A78EB}" type="pres">
      <dgm:prSet presAssocID="{273AEA5A-8AC9-470E-9A5F-A319F5E71887}" presName="dummy" presStyleCnt="0"/>
      <dgm:spPr/>
    </dgm:pt>
    <dgm:pt modelId="{FDBF1254-95D8-440B-AA21-D43DBC8D5920}" type="pres">
      <dgm:prSet presAssocID="{959C1BD6-CE65-4EC8-91AC-81008D0DF0BF}" presName="sibTrans" presStyleLbl="sibTrans2D1" presStyleIdx="0" presStyleCnt="6"/>
      <dgm:spPr/>
      <dgm:t>
        <a:bodyPr/>
        <a:lstStyle/>
        <a:p>
          <a:endParaRPr lang="de-DE"/>
        </a:p>
      </dgm:t>
    </dgm:pt>
    <dgm:pt modelId="{9DBE46C2-5D2A-478D-B540-FA5DC4F81254}" type="pres">
      <dgm:prSet presAssocID="{181CC7C3-8E89-471A-9EEB-9013DFC76DDA}" presName="node" presStyleLbl="node1" presStyleIdx="1" presStyleCnt="6" custScaleX="214749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47752072-7ADD-4D20-BEF3-E01BEADE24D0}" type="pres">
      <dgm:prSet presAssocID="{181CC7C3-8E89-471A-9EEB-9013DFC76DDA}" presName="dummy" presStyleCnt="0"/>
      <dgm:spPr/>
    </dgm:pt>
    <dgm:pt modelId="{9D8FEE17-E08E-49B1-9764-0DB863860625}" type="pres">
      <dgm:prSet presAssocID="{D3FEE42B-8EAA-4B5F-AD7A-8A58C54ABFD6}" presName="sibTrans" presStyleLbl="sibTrans2D1" presStyleIdx="1" presStyleCnt="6"/>
      <dgm:spPr/>
      <dgm:t>
        <a:bodyPr/>
        <a:lstStyle/>
        <a:p>
          <a:endParaRPr lang="de-DE"/>
        </a:p>
      </dgm:t>
    </dgm:pt>
    <dgm:pt modelId="{B20CC832-D8A6-4090-A6C3-07B42633C6EE}" type="pres">
      <dgm:prSet presAssocID="{8574BF68-13E2-4961-8B3A-182CF163C5F3}" presName="node" presStyleLbl="node1" presStyleIdx="2" presStyleCnt="6" custScaleX="209338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90F59D79-8AC9-40F4-8CD0-44DCEF0E52FD}" type="pres">
      <dgm:prSet presAssocID="{8574BF68-13E2-4961-8B3A-182CF163C5F3}" presName="dummy" presStyleCnt="0"/>
      <dgm:spPr/>
    </dgm:pt>
    <dgm:pt modelId="{DFECCA4A-EB0E-4FA2-BBF6-ED43E24FC822}" type="pres">
      <dgm:prSet presAssocID="{5F6497FC-83B8-4FCE-A6ED-E4B66116C7C8}" presName="sibTrans" presStyleLbl="sibTrans2D1" presStyleIdx="2" presStyleCnt="6"/>
      <dgm:spPr/>
      <dgm:t>
        <a:bodyPr/>
        <a:lstStyle/>
        <a:p>
          <a:endParaRPr lang="de-DE"/>
        </a:p>
      </dgm:t>
    </dgm:pt>
    <dgm:pt modelId="{5F5D3E51-7AE2-4C73-8C93-D6BD8E3FE5C0}" type="pres">
      <dgm:prSet presAssocID="{74F238AE-31C4-4134-9561-4D6DF4B409C2}" presName="node" presStyleLbl="node1" presStyleIdx="3" presStyleCnt="6" custScaleX="241149" custScaleY="118820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94FEB420-B42C-4472-B17E-295661E1B184}" type="pres">
      <dgm:prSet presAssocID="{74F238AE-31C4-4134-9561-4D6DF4B409C2}" presName="dummy" presStyleCnt="0"/>
      <dgm:spPr/>
    </dgm:pt>
    <dgm:pt modelId="{B27BCECB-3582-4A6A-BC05-481F3DA144DC}" type="pres">
      <dgm:prSet presAssocID="{250D69D1-66F7-4DEB-9289-0EEA9FA19137}" presName="sibTrans" presStyleLbl="sibTrans2D1" presStyleIdx="3" presStyleCnt="6"/>
      <dgm:spPr/>
      <dgm:t>
        <a:bodyPr/>
        <a:lstStyle/>
        <a:p>
          <a:endParaRPr lang="de-DE"/>
        </a:p>
      </dgm:t>
    </dgm:pt>
    <dgm:pt modelId="{708EA296-4B4E-40AC-BDB4-26D6722292C9}" type="pres">
      <dgm:prSet presAssocID="{56E192B8-57A2-4D23-9BBB-1FDB2C316E11}" presName="node" presStyleLbl="node1" presStyleIdx="4" presStyleCnt="6" custScaleX="226101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8CA7B92F-DF20-43F0-91A3-BD5758E3FE13}" type="pres">
      <dgm:prSet presAssocID="{56E192B8-57A2-4D23-9BBB-1FDB2C316E11}" presName="dummy" presStyleCnt="0"/>
      <dgm:spPr/>
    </dgm:pt>
    <dgm:pt modelId="{E8831581-3C9E-486D-8F0A-B486ABBCF312}" type="pres">
      <dgm:prSet presAssocID="{93937D97-50DE-4872-8AC6-CDE7D8FF8B16}" presName="sibTrans" presStyleLbl="sibTrans2D1" presStyleIdx="4" presStyleCnt="6"/>
      <dgm:spPr/>
      <dgm:t>
        <a:bodyPr/>
        <a:lstStyle/>
        <a:p>
          <a:endParaRPr lang="de-DE"/>
        </a:p>
      </dgm:t>
    </dgm:pt>
    <dgm:pt modelId="{05F0F208-1609-4141-B893-91F4D9054230}" type="pres">
      <dgm:prSet presAssocID="{C6442590-B7C8-4ED7-A243-B22D1C059E52}" presName="node" presStyleLbl="node1" presStyleIdx="5" presStyleCnt="6" custScaleX="223968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C9006FF5-9C2F-424A-B5D9-06DB0EBBDADA}" type="pres">
      <dgm:prSet presAssocID="{C6442590-B7C8-4ED7-A243-B22D1C059E52}" presName="dummy" presStyleCnt="0"/>
      <dgm:spPr/>
    </dgm:pt>
    <dgm:pt modelId="{6C3B50C5-DB1D-42ED-B648-F259AB5C3C24}" type="pres">
      <dgm:prSet presAssocID="{D8382B4C-2CCD-4946-84B3-62D563E7EFAB}" presName="sibTrans" presStyleLbl="sibTrans2D1" presStyleIdx="5" presStyleCnt="6"/>
      <dgm:spPr/>
      <dgm:t>
        <a:bodyPr/>
        <a:lstStyle/>
        <a:p>
          <a:endParaRPr lang="de-DE"/>
        </a:p>
      </dgm:t>
    </dgm:pt>
  </dgm:ptLst>
  <dgm:cxnLst>
    <dgm:cxn modelId="{1ECE9287-B843-42B7-B812-FCB57E324D07}" srcId="{C4C600CC-0061-4CE7-B1AE-3FFACCD7269C}" destId="{77AD589F-99AE-4BFA-9A82-E58FF13DD496}" srcOrd="1" destOrd="0" parTransId="{A3381C16-EB24-4673-BF67-6F4D6F016C55}" sibTransId="{1F8E86BA-E417-448B-82C7-70F108502880}"/>
    <dgm:cxn modelId="{4A8321E7-6EDE-45FB-B97C-ED8D2263ABC0}" type="presOf" srcId="{93937D97-50DE-4872-8AC6-CDE7D8FF8B16}" destId="{E8831581-3C9E-486D-8F0A-B486ABBCF312}" srcOrd="0" destOrd="0" presId="urn:microsoft.com/office/officeart/2005/8/layout/radial6"/>
    <dgm:cxn modelId="{3340140F-D792-4A1B-9D72-AD98FD5B6D00}" type="presOf" srcId="{74F238AE-31C4-4134-9561-4D6DF4B409C2}" destId="{5F5D3E51-7AE2-4C73-8C93-D6BD8E3FE5C0}" srcOrd="0" destOrd="0" presId="urn:microsoft.com/office/officeart/2005/8/layout/radial6"/>
    <dgm:cxn modelId="{D6992DBD-D99B-4BBE-B0AB-0786EF0110D5}" srcId="{239FEB42-AD52-477C-97E6-B7AEE52BA230}" destId="{181CC7C3-8E89-471A-9EEB-9013DFC76DDA}" srcOrd="1" destOrd="0" parTransId="{E65BE71C-9315-4718-81D6-3A2D402BC458}" sibTransId="{D3FEE42B-8EAA-4B5F-AD7A-8A58C54ABFD6}"/>
    <dgm:cxn modelId="{2F762318-0A07-4050-8577-DA0B8F249398}" srcId="{239FEB42-AD52-477C-97E6-B7AEE52BA230}" destId="{8574BF68-13E2-4961-8B3A-182CF163C5F3}" srcOrd="2" destOrd="0" parTransId="{6928DA9D-FA5E-4287-A210-F05745B5822F}" sibTransId="{5F6497FC-83B8-4FCE-A6ED-E4B66116C7C8}"/>
    <dgm:cxn modelId="{038BBAEA-19DA-4A5C-A80C-C5A445EC7489}" srcId="{C4C600CC-0061-4CE7-B1AE-3FFACCD7269C}" destId="{239FEB42-AD52-477C-97E6-B7AEE52BA230}" srcOrd="0" destOrd="0" parTransId="{04ACE9A9-1F98-4F9A-9E82-648D433C7792}" sibTransId="{64C1D251-1E50-42FC-A5C0-EC147BC46DF6}"/>
    <dgm:cxn modelId="{B4A33547-98C8-4825-A07E-44CFBA54A737}" srcId="{239FEB42-AD52-477C-97E6-B7AEE52BA230}" destId="{74F238AE-31C4-4134-9561-4D6DF4B409C2}" srcOrd="3" destOrd="0" parTransId="{D702AC3D-9A62-42D7-8AF4-015C1D1627BA}" sibTransId="{250D69D1-66F7-4DEB-9289-0EEA9FA19137}"/>
    <dgm:cxn modelId="{CB819135-E3BB-46F5-90A9-5EFCF05E03C9}" type="presOf" srcId="{C4C600CC-0061-4CE7-B1AE-3FFACCD7269C}" destId="{8949FBE2-9CD1-4300-A204-48C926276FF0}" srcOrd="0" destOrd="0" presId="urn:microsoft.com/office/officeart/2005/8/layout/radial6"/>
    <dgm:cxn modelId="{36921770-1661-494C-8B13-27FF4C031F20}" type="presOf" srcId="{56E192B8-57A2-4D23-9BBB-1FDB2C316E11}" destId="{708EA296-4B4E-40AC-BDB4-26D6722292C9}" srcOrd="0" destOrd="0" presId="urn:microsoft.com/office/officeart/2005/8/layout/radial6"/>
    <dgm:cxn modelId="{BF4C2FD5-1553-4E74-945E-750A5111ED54}" type="presOf" srcId="{C6442590-B7C8-4ED7-A243-B22D1C059E52}" destId="{05F0F208-1609-4141-B893-91F4D9054230}" srcOrd="0" destOrd="0" presId="urn:microsoft.com/office/officeart/2005/8/layout/radial6"/>
    <dgm:cxn modelId="{542AD630-A575-41BF-A46A-D53F66E122E9}" type="presOf" srcId="{8574BF68-13E2-4961-8B3A-182CF163C5F3}" destId="{B20CC832-D8A6-4090-A6C3-07B42633C6EE}" srcOrd="0" destOrd="0" presId="urn:microsoft.com/office/officeart/2005/8/layout/radial6"/>
    <dgm:cxn modelId="{D2525D04-D370-422B-A085-FC4C09AA3F94}" type="presOf" srcId="{5F6497FC-83B8-4FCE-A6ED-E4B66116C7C8}" destId="{DFECCA4A-EB0E-4FA2-BBF6-ED43E24FC822}" srcOrd="0" destOrd="0" presId="urn:microsoft.com/office/officeart/2005/8/layout/radial6"/>
    <dgm:cxn modelId="{8A032822-9FE9-45A2-8B2E-93C9E1AE6DFD}" type="presOf" srcId="{959C1BD6-CE65-4EC8-91AC-81008D0DF0BF}" destId="{FDBF1254-95D8-440B-AA21-D43DBC8D5920}" srcOrd="0" destOrd="0" presId="urn:microsoft.com/office/officeart/2005/8/layout/radial6"/>
    <dgm:cxn modelId="{2E9E852B-45EE-4BCF-BB42-3345FB2109D7}" srcId="{239FEB42-AD52-477C-97E6-B7AEE52BA230}" destId="{56E192B8-57A2-4D23-9BBB-1FDB2C316E11}" srcOrd="4" destOrd="0" parTransId="{89C576CE-37EB-4A16-A6A3-4042209A821C}" sibTransId="{93937D97-50DE-4872-8AC6-CDE7D8FF8B16}"/>
    <dgm:cxn modelId="{1E36CC6C-749D-4F4A-8F3A-1D9993DFB06F}" type="presOf" srcId="{181CC7C3-8E89-471A-9EEB-9013DFC76DDA}" destId="{9DBE46C2-5D2A-478D-B540-FA5DC4F81254}" srcOrd="0" destOrd="0" presId="urn:microsoft.com/office/officeart/2005/8/layout/radial6"/>
    <dgm:cxn modelId="{493A24D0-83FA-4F13-BA6C-40887B5AB2ED}" type="presOf" srcId="{273AEA5A-8AC9-470E-9A5F-A319F5E71887}" destId="{05BF655B-13DF-412F-9909-5190E1A70E30}" srcOrd="0" destOrd="0" presId="urn:microsoft.com/office/officeart/2005/8/layout/radial6"/>
    <dgm:cxn modelId="{D27B662A-C6FF-465C-9DF9-8A031FDD8DCF}" srcId="{239FEB42-AD52-477C-97E6-B7AEE52BA230}" destId="{273AEA5A-8AC9-470E-9A5F-A319F5E71887}" srcOrd="0" destOrd="0" parTransId="{D8BEE77A-8CC3-409D-898A-A7D3852EA4EF}" sibTransId="{959C1BD6-CE65-4EC8-91AC-81008D0DF0BF}"/>
    <dgm:cxn modelId="{82F3A814-6488-470C-90FA-165B0323DA1B}" type="presOf" srcId="{250D69D1-66F7-4DEB-9289-0EEA9FA19137}" destId="{B27BCECB-3582-4A6A-BC05-481F3DA144DC}" srcOrd="0" destOrd="0" presId="urn:microsoft.com/office/officeart/2005/8/layout/radial6"/>
    <dgm:cxn modelId="{AF8CF9DE-E711-405F-911F-66C91329F862}" type="presOf" srcId="{D3FEE42B-8EAA-4B5F-AD7A-8A58C54ABFD6}" destId="{9D8FEE17-E08E-49B1-9764-0DB863860625}" srcOrd="0" destOrd="0" presId="urn:microsoft.com/office/officeart/2005/8/layout/radial6"/>
    <dgm:cxn modelId="{F4E2B2F9-93D6-4D0E-9C95-C3ED6484967D}" srcId="{239FEB42-AD52-477C-97E6-B7AEE52BA230}" destId="{C6442590-B7C8-4ED7-A243-B22D1C059E52}" srcOrd="5" destOrd="0" parTransId="{3F10CC66-CDA8-43CD-953F-F8CA49241B3C}" sibTransId="{D8382B4C-2CCD-4946-84B3-62D563E7EFAB}"/>
    <dgm:cxn modelId="{30C5D854-66B2-47B7-8E9C-3A25474B262A}" type="presOf" srcId="{239FEB42-AD52-477C-97E6-B7AEE52BA230}" destId="{63308427-23F4-423F-8559-2D9DBE90A3A6}" srcOrd="0" destOrd="0" presId="urn:microsoft.com/office/officeart/2005/8/layout/radial6"/>
    <dgm:cxn modelId="{4B683F44-0502-4E73-AC79-38B910BCF3BE}" type="presOf" srcId="{D8382B4C-2CCD-4946-84B3-62D563E7EFAB}" destId="{6C3B50C5-DB1D-42ED-B648-F259AB5C3C24}" srcOrd="0" destOrd="0" presId="urn:microsoft.com/office/officeart/2005/8/layout/radial6"/>
    <dgm:cxn modelId="{2BE2F780-496C-40EF-95D4-772CE2EA6F86}" type="presParOf" srcId="{8949FBE2-9CD1-4300-A204-48C926276FF0}" destId="{63308427-23F4-423F-8559-2D9DBE90A3A6}" srcOrd="0" destOrd="0" presId="urn:microsoft.com/office/officeart/2005/8/layout/radial6"/>
    <dgm:cxn modelId="{DDF43459-7D89-4B86-B744-4989753455AC}" type="presParOf" srcId="{8949FBE2-9CD1-4300-A204-48C926276FF0}" destId="{05BF655B-13DF-412F-9909-5190E1A70E30}" srcOrd="1" destOrd="0" presId="urn:microsoft.com/office/officeart/2005/8/layout/radial6"/>
    <dgm:cxn modelId="{21575C8F-8927-4408-ABF0-219ACD8D861C}" type="presParOf" srcId="{8949FBE2-9CD1-4300-A204-48C926276FF0}" destId="{3BF0652B-9A4E-4F97-A5A8-2BCAF89A78EB}" srcOrd="2" destOrd="0" presId="urn:microsoft.com/office/officeart/2005/8/layout/radial6"/>
    <dgm:cxn modelId="{0A0A4F6D-8EC9-4792-BBBB-808A3B6B4A72}" type="presParOf" srcId="{8949FBE2-9CD1-4300-A204-48C926276FF0}" destId="{FDBF1254-95D8-440B-AA21-D43DBC8D5920}" srcOrd="3" destOrd="0" presId="urn:microsoft.com/office/officeart/2005/8/layout/radial6"/>
    <dgm:cxn modelId="{2F416BBD-BFD7-4530-A0B8-61BDF414AC96}" type="presParOf" srcId="{8949FBE2-9CD1-4300-A204-48C926276FF0}" destId="{9DBE46C2-5D2A-478D-B540-FA5DC4F81254}" srcOrd="4" destOrd="0" presId="urn:microsoft.com/office/officeart/2005/8/layout/radial6"/>
    <dgm:cxn modelId="{323BF2E1-061F-4A39-BB36-DAABEE70D227}" type="presParOf" srcId="{8949FBE2-9CD1-4300-A204-48C926276FF0}" destId="{47752072-7ADD-4D20-BEF3-E01BEADE24D0}" srcOrd="5" destOrd="0" presId="urn:microsoft.com/office/officeart/2005/8/layout/radial6"/>
    <dgm:cxn modelId="{883DC4C0-4222-4B9B-95CB-03D198B71DDF}" type="presParOf" srcId="{8949FBE2-9CD1-4300-A204-48C926276FF0}" destId="{9D8FEE17-E08E-49B1-9764-0DB863860625}" srcOrd="6" destOrd="0" presId="urn:microsoft.com/office/officeart/2005/8/layout/radial6"/>
    <dgm:cxn modelId="{003A7DCE-F91B-4F5F-B613-5BAC066AAA0D}" type="presParOf" srcId="{8949FBE2-9CD1-4300-A204-48C926276FF0}" destId="{B20CC832-D8A6-4090-A6C3-07B42633C6EE}" srcOrd="7" destOrd="0" presId="urn:microsoft.com/office/officeart/2005/8/layout/radial6"/>
    <dgm:cxn modelId="{2427E9A6-9C80-4D8D-A027-788C61F4F0F0}" type="presParOf" srcId="{8949FBE2-9CD1-4300-A204-48C926276FF0}" destId="{90F59D79-8AC9-40F4-8CD0-44DCEF0E52FD}" srcOrd="8" destOrd="0" presId="urn:microsoft.com/office/officeart/2005/8/layout/radial6"/>
    <dgm:cxn modelId="{384EEE4E-12DA-47D0-9F6A-7AE174355410}" type="presParOf" srcId="{8949FBE2-9CD1-4300-A204-48C926276FF0}" destId="{DFECCA4A-EB0E-4FA2-BBF6-ED43E24FC822}" srcOrd="9" destOrd="0" presId="urn:microsoft.com/office/officeart/2005/8/layout/radial6"/>
    <dgm:cxn modelId="{2D08CF16-A0C6-4F5C-B563-281D6BD367C2}" type="presParOf" srcId="{8949FBE2-9CD1-4300-A204-48C926276FF0}" destId="{5F5D3E51-7AE2-4C73-8C93-D6BD8E3FE5C0}" srcOrd="10" destOrd="0" presId="urn:microsoft.com/office/officeart/2005/8/layout/radial6"/>
    <dgm:cxn modelId="{96415864-28E5-4CD5-8523-67342B535BF5}" type="presParOf" srcId="{8949FBE2-9CD1-4300-A204-48C926276FF0}" destId="{94FEB420-B42C-4472-B17E-295661E1B184}" srcOrd="11" destOrd="0" presId="urn:microsoft.com/office/officeart/2005/8/layout/radial6"/>
    <dgm:cxn modelId="{74D9F5D3-8514-4228-9914-DBFC2F23628F}" type="presParOf" srcId="{8949FBE2-9CD1-4300-A204-48C926276FF0}" destId="{B27BCECB-3582-4A6A-BC05-481F3DA144DC}" srcOrd="12" destOrd="0" presId="urn:microsoft.com/office/officeart/2005/8/layout/radial6"/>
    <dgm:cxn modelId="{F77F36D2-8E8F-4823-A8BF-2BA51C9E6E5F}" type="presParOf" srcId="{8949FBE2-9CD1-4300-A204-48C926276FF0}" destId="{708EA296-4B4E-40AC-BDB4-26D6722292C9}" srcOrd="13" destOrd="0" presId="urn:microsoft.com/office/officeart/2005/8/layout/radial6"/>
    <dgm:cxn modelId="{A9FD7826-5989-49B5-82B0-36EA2330812F}" type="presParOf" srcId="{8949FBE2-9CD1-4300-A204-48C926276FF0}" destId="{8CA7B92F-DF20-43F0-91A3-BD5758E3FE13}" srcOrd="14" destOrd="0" presId="urn:microsoft.com/office/officeart/2005/8/layout/radial6"/>
    <dgm:cxn modelId="{08598248-AB75-4492-A96C-B59E1EEE21B4}" type="presParOf" srcId="{8949FBE2-9CD1-4300-A204-48C926276FF0}" destId="{E8831581-3C9E-486D-8F0A-B486ABBCF312}" srcOrd="15" destOrd="0" presId="urn:microsoft.com/office/officeart/2005/8/layout/radial6"/>
    <dgm:cxn modelId="{28727A54-658C-4AD2-98D1-2166BD282E17}" type="presParOf" srcId="{8949FBE2-9CD1-4300-A204-48C926276FF0}" destId="{05F0F208-1609-4141-B893-91F4D9054230}" srcOrd="16" destOrd="0" presId="urn:microsoft.com/office/officeart/2005/8/layout/radial6"/>
    <dgm:cxn modelId="{5D899078-5478-42BF-B348-AAC770CE33B9}" type="presParOf" srcId="{8949FBE2-9CD1-4300-A204-48C926276FF0}" destId="{C9006FF5-9C2F-424A-B5D9-06DB0EBBDADA}" srcOrd="17" destOrd="0" presId="urn:microsoft.com/office/officeart/2005/8/layout/radial6"/>
    <dgm:cxn modelId="{44BD5C9A-6969-43F5-803C-16CAC9ABD51E}" type="presParOf" srcId="{8949FBE2-9CD1-4300-A204-48C926276FF0}" destId="{6C3B50C5-DB1D-42ED-B648-F259AB5C3C24}" srcOrd="18" destOrd="0" presId="urn:microsoft.com/office/officeart/2005/8/layout/radial6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5A0B9-9539-441A-BFE3-B070A724FFA2}" type="datetimeFigureOut">
              <a:rPr lang="de-DE" smtClean="0"/>
              <a:pPr/>
              <a:t>09.04.2016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95070-37D7-4CF5-9C69-36B2F7DED736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5A0B9-9539-441A-BFE3-B070A724FFA2}" type="datetimeFigureOut">
              <a:rPr lang="de-DE" smtClean="0"/>
              <a:pPr/>
              <a:t>09.04.2016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95070-37D7-4CF5-9C69-36B2F7DED736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5A0B9-9539-441A-BFE3-B070A724FFA2}" type="datetimeFigureOut">
              <a:rPr lang="de-DE" smtClean="0"/>
              <a:pPr/>
              <a:t>09.04.2016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95070-37D7-4CF5-9C69-36B2F7DED736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5A0B9-9539-441A-BFE3-B070A724FFA2}" type="datetimeFigureOut">
              <a:rPr lang="de-DE" smtClean="0"/>
              <a:pPr/>
              <a:t>09.04.2016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95070-37D7-4CF5-9C69-36B2F7DED736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5A0B9-9539-441A-BFE3-B070A724FFA2}" type="datetimeFigureOut">
              <a:rPr lang="de-DE" smtClean="0"/>
              <a:pPr/>
              <a:t>09.04.2016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95070-37D7-4CF5-9C69-36B2F7DED736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5A0B9-9539-441A-BFE3-B070A724FFA2}" type="datetimeFigureOut">
              <a:rPr lang="de-DE" smtClean="0"/>
              <a:pPr/>
              <a:t>09.04.2016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95070-37D7-4CF5-9C69-36B2F7DED736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5A0B9-9539-441A-BFE3-B070A724FFA2}" type="datetimeFigureOut">
              <a:rPr lang="de-DE" smtClean="0"/>
              <a:pPr/>
              <a:t>09.04.2016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95070-37D7-4CF5-9C69-36B2F7DED736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5A0B9-9539-441A-BFE3-B070A724FFA2}" type="datetimeFigureOut">
              <a:rPr lang="de-DE" smtClean="0"/>
              <a:pPr/>
              <a:t>09.04.2016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95070-37D7-4CF5-9C69-36B2F7DED736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5A0B9-9539-441A-BFE3-B070A724FFA2}" type="datetimeFigureOut">
              <a:rPr lang="de-DE" smtClean="0"/>
              <a:pPr/>
              <a:t>09.04.2016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95070-37D7-4CF5-9C69-36B2F7DED736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5A0B9-9539-441A-BFE3-B070A724FFA2}" type="datetimeFigureOut">
              <a:rPr lang="de-DE" smtClean="0"/>
              <a:pPr/>
              <a:t>09.04.2016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95070-37D7-4CF5-9C69-36B2F7DED736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5A0B9-9539-441A-BFE3-B070A724FFA2}" type="datetimeFigureOut">
              <a:rPr lang="de-DE" smtClean="0"/>
              <a:pPr/>
              <a:t>09.04.2016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95070-37D7-4CF5-9C69-36B2F7DED736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05A0B9-9539-441A-BFE3-B070A724FFA2}" type="datetimeFigureOut">
              <a:rPr lang="de-DE" smtClean="0"/>
              <a:pPr/>
              <a:t>09.04.2016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A95070-37D7-4CF5-9C69-36B2F7DED736}" type="slidenum">
              <a:rPr lang="de-DE" smtClean="0"/>
              <a:pPr/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Sternchenthemen</a:t>
            </a:r>
            <a:endParaRPr lang="de-D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/>
              <a:t>a</a:t>
            </a:r>
            <a:r>
              <a:rPr lang="de-DE" dirty="0" smtClean="0"/>
              <a:t>ls Vorbereitung zur Schriftlichen Kommunikation</a:t>
            </a:r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Content Placeholder 3" descr="1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42976" y="357166"/>
            <a:ext cx="6643734" cy="6072230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Content Placeholder 3" descr="1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00166" y="285728"/>
            <a:ext cx="5929353" cy="6143668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Content Placeholder 3" descr="1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00166" y="285728"/>
            <a:ext cx="6286544" cy="6000792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42919"/>
            <a:ext cx="7772400" cy="1571635"/>
          </a:xfrm>
        </p:spPr>
        <p:txBody>
          <a:bodyPr/>
          <a:lstStyle/>
          <a:p>
            <a:r>
              <a:rPr lang="de-DE" dirty="0" smtClean="0"/>
              <a:t>Mögliche Jahresplanung</a:t>
            </a:r>
            <a:endParaRPr lang="de-D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714620"/>
            <a:ext cx="6400800" cy="2924180"/>
          </a:xfrm>
        </p:spPr>
        <p:txBody>
          <a:bodyPr/>
          <a:lstStyle/>
          <a:p>
            <a:pPr algn="l"/>
            <a:r>
              <a:rPr lang="de-DE" dirty="0" smtClean="0"/>
              <a:t>11/1: Demografische Entwicklung</a:t>
            </a:r>
          </a:p>
          <a:p>
            <a:pPr algn="l"/>
            <a:r>
              <a:rPr lang="de-DE" dirty="0" smtClean="0"/>
              <a:t>11/2: Sport</a:t>
            </a:r>
          </a:p>
          <a:p>
            <a:pPr algn="l"/>
            <a:r>
              <a:rPr lang="de-DE" dirty="0" smtClean="0"/>
              <a:t>12/1 (Sep.-Dez.): Umwelt</a:t>
            </a:r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Hilfe oder Belastung?     S.1</a:t>
            </a:r>
            <a:endParaRPr lang="de-D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Pro</a:t>
            </a:r>
            <a:endParaRPr lang="de-DE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de-DE" b="1" dirty="0" smtClean="0"/>
              <a:t>Psychologische Stütze</a:t>
            </a:r>
          </a:p>
          <a:p>
            <a:r>
              <a:rPr lang="de-DE" dirty="0" smtClean="0"/>
              <a:t>Zusatzmatrialien bei Pasch</a:t>
            </a:r>
          </a:p>
          <a:p>
            <a:r>
              <a:rPr lang="de-DE" dirty="0" smtClean="0"/>
              <a:t>Man kannn Strukturen üben, damit es für den Schüler einfacher ist</a:t>
            </a:r>
          </a:p>
          <a:p>
            <a:r>
              <a:rPr lang="de-DE" dirty="0" smtClean="0"/>
              <a:t>Konkreter, zielorientierter</a:t>
            </a:r>
          </a:p>
          <a:p>
            <a:r>
              <a:rPr lang="de-DE" dirty="0" smtClean="0"/>
              <a:t>„Weltwissen“</a:t>
            </a:r>
          </a:p>
          <a:p>
            <a:r>
              <a:rPr lang="de-DE" dirty="0" smtClean="0"/>
              <a:t>Man kann die Schüler dafür vorbereiten</a:t>
            </a:r>
            <a:endParaRPr lang="de-DE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de-DE" dirty="0" smtClean="0"/>
              <a:t>Contra</a:t>
            </a:r>
            <a:endParaRPr lang="de-DE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>
            <a:normAutofit lnSpcReduction="10000"/>
          </a:bodyPr>
          <a:lstStyle/>
          <a:p>
            <a:r>
              <a:rPr lang="de-DE" dirty="0" smtClean="0"/>
              <a:t>Viel Aufwand – wenig Nutzen</a:t>
            </a:r>
          </a:p>
          <a:p>
            <a:r>
              <a:rPr lang="de-DE" dirty="0" smtClean="0"/>
              <a:t>Das Ganze ist viel zu aufgebauscht</a:t>
            </a:r>
          </a:p>
          <a:p>
            <a:r>
              <a:rPr lang="de-DE" dirty="0" smtClean="0"/>
              <a:t>Einführung der Sternchenthemen ohne Einfluss auf Prüfungsergebnisse</a:t>
            </a:r>
          </a:p>
          <a:p>
            <a:r>
              <a:rPr lang="de-DE" dirty="0" smtClean="0"/>
              <a:t>Die Prüflinge sollten in allen Basisthemen orientiert sein</a:t>
            </a:r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Hilfe oder Belastung?   S. 2</a:t>
            </a:r>
            <a:endParaRPr lang="de-D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pro</a:t>
            </a:r>
            <a:endParaRPr lang="de-DE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r>
              <a:rPr lang="de-DE" dirty="0" smtClean="0"/>
              <a:t>Im Rahmen von DaM leichter als ohne Sternchenthemen</a:t>
            </a:r>
          </a:p>
          <a:p>
            <a:r>
              <a:rPr lang="de-DE" dirty="0" smtClean="0"/>
              <a:t>Arbeit mit Sachtexten</a:t>
            </a:r>
          </a:p>
          <a:p>
            <a:r>
              <a:rPr lang="de-DE" dirty="0" smtClean="0"/>
              <a:t>Orientierung für Schüler und Lehrer</a:t>
            </a:r>
          </a:p>
          <a:p>
            <a:r>
              <a:rPr lang="de-DE" dirty="0" smtClean="0"/>
              <a:t>Hilfreich für die Arbeit mit bestimmten Themen und Wortschatz</a:t>
            </a:r>
          </a:p>
          <a:p>
            <a:r>
              <a:rPr lang="de-DE" dirty="0" smtClean="0"/>
              <a:t>Hilfreich beim 1. Teil der mündl. Prüfung („items“)</a:t>
            </a:r>
            <a:endParaRPr lang="de-DE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de-DE" dirty="0" smtClean="0"/>
              <a:t>contra</a:t>
            </a:r>
            <a:endParaRPr lang="de-DE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92500"/>
          </a:bodyPr>
          <a:lstStyle/>
          <a:p>
            <a:r>
              <a:rPr lang="de-DE" dirty="0" smtClean="0"/>
              <a:t>In manchen Bereichen kennt man dann alle Einzelheiten und in anderen hat man dann keine Ahnung</a:t>
            </a:r>
          </a:p>
          <a:p>
            <a:r>
              <a:rPr lang="de-DE" dirty="0" smtClean="0"/>
              <a:t>Nicht nur die Deutschlehrer sollten mit </a:t>
            </a:r>
            <a:r>
              <a:rPr lang="de-DE" smtClean="0"/>
              <a:t>den Themen </a:t>
            </a:r>
            <a:r>
              <a:rPr lang="de-DE" dirty="0" smtClean="0"/>
              <a:t>arbeiten</a:t>
            </a:r>
          </a:p>
          <a:p>
            <a:r>
              <a:rPr lang="de-DE" dirty="0" smtClean="0"/>
              <a:t>Die ständige Veränderung der Sternchenthemen macht die bereits erschienenen Bücher unbrauchbar</a:t>
            </a:r>
            <a:endParaRPr lang="de-DE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719"/>
          </a:xfrm>
        </p:spPr>
        <p:txBody>
          <a:bodyPr>
            <a:normAutofit fontScale="90000"/>
          </a:bodyPr>
          <a:lstStyle/>
          <a:p>
            <a:endParaRPr lang="de-D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>
            <a:normAutofit fontScale="25000" lnSpcReduction="20000"/>
          </a:bodyPr>
          <a:lstStyle/>
          <a:p>
            <a:r>
              <a:rPr lang="de-DE" sz="5600" b="1" dirty="0" smtClean="0"/>
              <a:t>Prüfungstermin 2017 T1 / T2 	</a:t>
            </a:r>
          </a:p>
          <a:p>
            <a:r>
              <a:rPr lang="de-DE" sz="5600" b="1" dirty="0" smtClean="0"/>
              <a:t>Themenschwerpunkt Demografische Entwicklung </a:t>
            </a:r>
          </a:p>
          <a:p>
            <a:r>
              <a:rPr lang="de-DE" sz="5600" b="1" dirty="0" smtClean="0"/>
              <a:t>in Deutschland: </a:t>
            </a:r>
          </a:p>
          <a:p>
            <a:r>
              <a:rPr lang="de-DE" sz="5600" dirty="0" smtClean="0"/>
              <a:t>1. Generationenvertrag </a:t>
            </a:r>
          </a:p>
          <a:p>
            <a:r>
              <a:rPr lang="de-DE" sz="5600" dirty="0" smtClean="0"/>
              <a:t>2. Veränderte Rolle der Frau </a:t>
            </a:r>
          </a:p>
          <a:p>
            <a:r>
              <a:rPr lang="de-DE" sz="5600" dirty="0" smtClean="0"/>
              <a:t>3. Aktive ältere Menschen </a:t>
            </a:r>
          </a:p>
          <a:p>
            <a:r>
              <a:rPr lang="de-DE" sz="5600" dirty="0" smtClean="0"/>
              <a:t>4. Lebensformen </a:t>
            </a:r>
          </a:p>
          <a:p>
            <a:r>
              <a:rPr lang="de-DE" sz="5600" dirty="0" smtClean="0"/>
              <a:t>5. Deutschland als Zuwanderungsland </a:t>
            </a:r>
          </a:p>
          <a:p>
            <a:r>
              <a:rPr lang="de-DE" sz="5600" dirty="0" smtClean="0"/>
              <a:t>6. Leere Landschaften </a:t>
            </a:r>
          </a:p>
          <a:p>
            <a:r>
              <a:rPr lang="de-DE" sz="5600" dirty="0" smtClean="0"/>
              <a:t>7. Vergreisung: Schutz vor Einsamkeit </a:t>
            </a:r>
          </a:p>
          <a:p>
            <a:r>
              <a:rPr lang="de-DE" sz="5600" dirty="0" smtClean="0"/>
              <a:t>8. Auswirkungen auf die Arbeitswelt: Chancen </a:t>
            </a:r>
          </a:p>
          <a:p>
            <a:endParaRPr lang="de-DE" sz="5600" dirty="0" smtClean="0"/>
          </a:p>
          <a:p>
            <a:r>
              <a:rPr lang="de-DE" sz="5600" dirty="0" smtClean="0"/>
              <a:t>für die Jugend 	</a:t>
            </a:r>
            <a:r>
              <a:rPr lang="de-DE" sz="5600" b="1" dirty="0" smtClean="0"/>
              <a:t>Themenschwerpunkt Sport in Deutschland: </a:t>
            </a:r>
          </a:p>
          <a:p>
            <a:r>
              <a:rPr lang="de-DE" sz="5600" dirty="0" smtClean="0"/>
              <a:t>1. Schulsport </a:t>
            </a:r>
          </a:p>
          <a:p>
            <a:r>
              <a:rPr lang="de-DE" sz="5600" dirty="0" smtClean="0"/>
              <a:t>2. Breitensport </a:t>
            </a:r>
          </a:p>
          <a:p>
            <a:r>
              <a:rPr lang="de-DE" sz="5600" dirty="0" smtClean="0"/>
              <a:t>3. Leistungssport / Profisport </a:t>
            </a:r>
          </a:p>
          <a:p>
            <a:r>
              <a:rPr lang="de-DE" sz="5600" dirty="0" smtClean="0"/>
              <a:t>4. Olympiade </a:t>
            </a:r>
          </a:p>
          <a:p>
            <a:r>
              <a:rPr lang="de-DE" sz="5600" dirty="0" smtClean="0"/>
              <a:t>5. Fans </a:t>
            </a:r>
          </a:p>
          <a:p>
            <a:r>
              <a:rPr lang="de-DE" sz="5600" dirty="0" smtClean="0"/>
              <a:t>6. Trendsportarten / Funsport / Extremsport </a:t>
            </a:r>
          </a:p>
          <a:p>
            <a:r>
              <a:rPr lang="de-DE" sz="5600" dirty="0" smtClean="0"/>
              <a:t>7. Sportwissenschaft </a:t>
            </a:r>
          </a:p>
          <a:p>
            <a:r>
              <a:rPr lang="de-DE" sz="5600" dirty="0" smtClean="0"/>
              <a:t>8. Behindertensport </a:t>
            </a:r>
          </a:p>
          <a:p>
            <a:r>
              <a:rPr lang="de-DE" sz="5600" dirty="0" smtClean="0"/>
              <a:t>	</a:t>
            </a:r>
            <a:r>
              <a:rPr lang="de-DE" sz="5600" b="1" dirty="0" smtClean="0"/>
              <a:t>Themenschwerpunkt Umwelt in Deutschland: </a:t>
            </a:r>
          </a:p>
          <a:p>
            <a:r>
              <a:rPr lang="de-DE" sz="5600" dirty="0" smtClean="0"/>
              <a:t>1. Zukunftsvision Stadt </a:t>
            </a:r>
          </a:p>
          <a:p>
            <a:r>
              <a:rPr lang="de-DE" sz="5600" dirty="0" smtClean="0"/>
              <a:t>2. Energieversorgung </a:t>
            </a:r>
          </a:p>
          <a:p>
            <a:r>
              <a:rPr lang="de-DE" sz="5600" dirty="0" smtClean="0"/>
              <a:t>3. Klimawandel </a:t>
            </a:r>
          </a:p>
          <a:p>
            <a:r>
              <a:rPr lang="de-DE" sz="5600" dirty="0" smtClean="0"/>
              <a:t>4. Konsum und Umweltbewusstsein </a:t>
            </a:r>
          </a:p>
          <a:p>
            <a:r>
              <a:rPr lang="de-DE" sz="5600" dirty="0" smtClean="0"/>
              <a:t>5. Ressourcen und Nachhaltigkeit </a:t>
            </a:r>
          </a:p>
          <a:p>
            <a:r>
              <a:rPr lang="de-DE" sz="5600" dirty="0" smtClean="0"/>
              <a:t>6. Umweltschutz und Ernährung </a:t>
            </a:r>
          </a:p>
          <a:p>
            <a:pPr>
              <a:buNone/>
            </a:pPr>
            <a:r>
              <a:rPr lang="de-DE" sz="5600" dirty="0" smtClean="0"/>
              <a:t>	</a:t>
            </a:r>
          </a:p>
          <a:p>
            <a:endParaRPr lang="de-DE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3966"/>
          </a:xfrm>
        </p:spPr>
        <p:txBody>
          <a:bodyPr>
            <a:normAutofit fontScale="90000"/>
          </a:bodyPr>
          <a:lstStyle/>
          <a:p>
            <a:endParaRPr lang="de-DE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714356"/>
          <a:ext cx="7972452" cy="54118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Content Placeholder 3" descr="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00232" y="500042"/>
            <a:ext cx="5000660" cy="5626121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Content Placeholder 3" descr="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2910" y="357166"/>
            <a:ext cx="7715303" cy="6000792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Content Placeholder 3" descr="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28728" y="214290"/>
            <a:ext cx="6072230" cy="6286544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185</Words>
  <Application>Microsoft Office PowerPoint</Application>
  <PresentationFormat>On-screen Show (4:3)</PresentationFormat>
  <Paragraphs>66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Sternchenthemen</vt:lpstr>
      <vt:lpstr>Mögliche Jahresplanung</vt:lpstr>
      <vt:lpstr>Hilfe oder Belastung?     S.1</vt:lpstr>
      <vt:lpstr>Hilfe oder Belastung?   S. 2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Sternchenthemen</dc:title>
  <dc:creator>Thilo</dc:creator>
  <cp:lastModifiedBy>Thilo</cp:lastModifiedBy>
  <cp:revision>10</cp:revision>
  <dcterms:created xsi:type="dcterms:W3CDTF">2016-04-06T17:47:13Z</dcterms:created>
  <dcterms:modified xsi:type="dcterms:W3CDTF">2016-04-09T08:38:28Z</dcterms:modified>
</cp:coreProperties>
</file>